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2" r:id="rId4"/>
    <p:sldId id="261" r:id="rId5"/>
    <p:sldId id="263" r:id="rId6"/>
    <p:sldId id="260" r:id="rId7"/>
    <p:sldId id="264" r:id="rId8"/>
    <p:sldId id="259" r:id="rId9"/>
    <p:sldId id="266" r:id="rId10"/>
    <p:sldId id="265" r:id="rId11"/>
    <p:sldId id="269" r:id="rId12"/>
    <p:sldId id="268" r:id="rId13"/>
    <p:sldId id="271" r:id="rId14"/>
    <p:sldId id="270" r:id="rId15"/>
    <p:sldId id="267"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9" d="100"/>
          <a:sy n="89" d="100"/>
        </p:scale>
        <p:origin x="131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87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886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65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474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31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372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248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260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934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2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650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7A60E-F2E6-47AA-BCB3-FA212EC7707B}" type="datetimeFigureOut">
              <a:rPr lang="en-US" smtClean="0">
                <a:solidFill>
                  <a:prstClr val="black">
                    <a:tint val="75000"/>
                  </a:prstClr>
                </a:solidFill>
              </a:rPr>
              <a:pPr/>
              <a:t>3/28/2019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085F7-A5B7-410F-9891-A81B894623F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56323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24.wmf"/><Relationship Id="rId5" Type="http://schemas.openxmlformats.org/officeDocument/2006/relationships/oleObject" Target="../embeddings/oleObject15.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23.bin"/><Relationship Id="rId18" Type="http://schemas.openxmlformats.org/officeDocument/2006/relationships/image" Target="../media/image34.wmf"/><Relationship Id="rId3" Type="http://schemas.openxmlformats.org/officeDocument/2006/relationships/oleObject" Target="../embeddings/oleObject18.bin"/><Relationship Id="rId21" Type="http://schemas.openxmlformats.org/officeDocument/2006/relationships/oleObject" Target="../embeddings/oleObject27.bin"/><Relationship Id="rId7" Type="http://schemas.openxmlformats.org/officeDocument/2006/relationships/oleObject" Target="../embeddings/oleObject20.bin"/><Relationship Id="rId12" Type="http://schemas.openxmlformats.org/officeDocument/2006/relationships/image" Target="../media/image31.wmf"/><Relationship Id="rId17" Type="http://schemas.openxmlformats.org/officeDocument/2006/relationships/oleObject" Target="../embeddings/oleObject25.bin"/><Relationship Id="rId2" Type="http://schemas.openxmlformats.org/officeDocument/2006/relationships/slideLayout" Target="../slideLayouts/slideLayout1.xml"/><Relationship Id="rId16" Type="http://schemas.openxmlformats.org/officeDocument/2006/relationships/image" Target="../media/image33.wmf"/><Relationship Id="rId20" Type="http://schemas.openxmlformats.org/officeDocument/2006/relationships/image" Target="../media/image35.wmf"/><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30.wmf"/><Relationship Id="rId19" Type="http://schemas.openxmlformats.org/officeDocument/2006/relationships/oleObject" Target="../embeddings/oleObject26.bin"/><Relationship Id="rId4" Type="http://schemas.openxmlformats.org/officeDocument/2006/relationships/image" Target="../media/image27.wmf"/><Relationship Id="rId9" Type="http://schemas.openxmlformats.org/officeDocument/2006/relationships/oleObject" Target="../embeddings/oleObject21.bin"/><Relationship Id="rId14" Type="http://schemas.openxmlformats.org/officeDocument/2006/relationships/image" Target="../media/image32.wmf"/><Relationship Id="rId22" Type="http://schemas.openxmlformats.org/officeDocument/2006/relationships/image" Target="../media/image36.wmf"/></Relationships>
</file>

<file path=ppt/slides/_rels/slide1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1.xml"/><Relationship Id="rId5" Type="http://schemas.openxmlformats.org/officeDocument/2006/relationships/image" Target="../media/image42.png"/><Relationship Id="rId4" Type="http://schemas.openxmlformats.org/officeDocument/2006/relationships/image" Target="../media/image4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8.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20.wmf"/><Relationship Id="rId5" Type="http://schemas.openxmlformats.org/officeDocument/2006/relationships/oleObject" Target="../embeddings/oleObject1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Section 5.2  </a:t>
            </a:r>
            <a:br>
              <a:rPr lang="en-US" b="1" dirty="0" smtClean="0"/>
            </a:br>
            <a:r>
              <a:rPr lang="en-US" b="1" dirty="0" smtClean="0"/>
              <a:t>Definite Integrals</a:t>
            </a:r>
            <a:endParaRPr lang="en-US" b="1" dirty="0"/>
          </a:p>
        </p:txBody>
      </p:sp>
    </p:spTree>
    <p:extLst>
      <p:ext uri="{BB962C8B-B14F-4D97-AF65-F5344CB8AC3E}">
        <p14:creationId xmlns:p14="http://schemas.microsoft.com/office/powerpoint/2010/main" val="393853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2641" y="388188"/>
            <a:ext cx="4775474" cy="400110"/>
          </a:xfrm>
          <a:prstGeom prst="rect">
            <a:avLst/>
          </a:prstGeom>
          <a:noFill/>
        </p:spPr>
        <p:txBody>
          <a:bodyPr wrap="none" rtlCol="0">
            <a:spAutoFit/>
          </a:bodyPr>
          <a:lstStyle/>
          <a:p>
            <a:r>
              <a:rPr lang="en-US" sz="2000" b="1" dirty="0" smtClean="0"/>
              <a:t>Integration formulas for common functions</a:t>
            </a:r>
            <a:endParaRPr lang="en-US" sz="2000" b="1" dirty="0"/>
          </a:p>
        </p:txBody>
      </p:sp>
      <p:graphicFrame>
        <p:nvGraphicFramePr>
          <p:cNvPr id="3" name="Object 2"/>
          <p:cNvGraphicFramePr>
            <a:graphicFrameLocks noChangeAspect="1"/>
          </p:cNvGraphicFramePr>
          <p:nvPr>
            <p:extLst>
              <p:ext uri="{D42A27DB-BD31-4B8C-83A1-F6EECF244321}">
                <p14:modId xmlns:p14="http://schemas.microsoft.com/office/powerpoint/2010/main" val="4018937272"/>
              </p:ext>
            </p:extLst>
          </p:nvPr>
        </p:nvGraphicFramePr>
        <p:xfrm>
          <a:off x="1414104" y="1062367"/>
          <a:ext cx="5508625" cy="1555750"/>
        </p:xfrm>
        <a:graphic>
          <a:graphicData uri="http://schemas.openxmlformats.org/presentationml/2006/ole">
            <mc:AlternateContent xmlns:mc="http://schemas.openxmlformats.org/markup-compatibility/2006">
              <mc:Choice xmlns:v="urn:schemas-microsoft-com:vml" Requires="v">
                <p:oleObj spid="_x0000_s4136" name="Equation" r:id="rId3" imgW="3060360" imgH="863280" progId="Equation.3">
                  <p:embed/>
                </p:oleObj>
              </mc:Choice>
              <mc:Fallback>
                <p:oleObj name="Equation" r:id="rId3" imgW="3060360" imgH="863280" progId="Equation.3">
                  <p:embed/>
                  <p:pic>
                    <p:nvPicPr>
                      <p:cNvPr id="0" name=""/>
                      <p:cNvPicPr/>
                      <p:nvPr/>
                    </p:nvPicPr>
                    <p:blipFill>
                      <a:blip r:embed="rId4"/>
                      <a:stretch>
                        <a:fillRect/>
                      </a:stretch>
                    </p:blipFill>
                    <p:spPr>
                      <a:xfrm>
                        <a:off x="1414104" y="1062367"/>
                        <a:ext cx="5508625" cy="15557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41811404"/>
              </p:ext>
            </p:extLst>
          </p:nvPr>
        </p:nvGraphicFramePr>
        <p:xfrm>
          <a:off x="1414104" y="2892186"/>
          <a:ext cx="3406775" cy="593725"/>
        </p:xfrm>
        <a:graphic>
          <a:graphicData uri="http://schemas.openxmlformats.org/presentationml/2006/ole">
            <mc:AlternateContent xmlns:mc="http://schemas.openxmlformats.org/markup-compatibility/2006">
              <mc:Choice xmlns:v="urn:schemas-microsoft-com:vml" Requires="v">
                <p:oleObj spid="_x0000_s4137" name="Equation" r:id="rId5" imgW="1892160" imgH="330120" progId="Equation.3">
                  <p:embed/>
                </p:oleObj>
              </mc:Choice>
              <mc:Fallback>
                <p:oleObj name="Equation" r:id="rId5" imgW="1892160" imgH="330120" progId="Equation.3">
                  <p:embed/>
                  <p:pic>
                    <p:nvPicPr>
                      <p:cNvPr id="0" name=""/>
                      <p:cNvPicPr/>
                      <p:nvPr/>
                    </p:nvPicPr>
                    <p:blipFill>
                      <a:blip r:embed="rId6"/>
                      <a:stretch>
                        <a:fillRect/>
                      </a:stretch>
                    </p:blipFill>
                    <p:spPr>
                      <a:xfrm>
                        <a:off x="1414104" y="2892186"/>
                        <a:ext cx="3406775" cy="5937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8004160"/>
              </p:ext>
            </p:extLst>
          </p:nvPr>
        </p:nvGraphicFramePr>
        <p:xfrm>
          <a:off x="1414104" y="3899694"/>
          <a:ext cx="2490787" cy="593725"/>
        </p:xfrm>
        <a:graphic>
          <a:graphicData uri="http://schemas.openxmlformats.org/presentationml/2006/ole">
            <mc:AlternateContent xmlns:mc="http://schemas.openxmlformats.org/markup-compatibility/2006">
              <mc:Choice xmlns:v="urn:schemas-microsoft-com:vml" Requires="v">
                <p:oleObj spid="_x0000_s4138" name="Equation" r:id="rId7" imgW="1384200" imgH="330120" progId="Equation.3">
                  <p:embed/>
                </p:oleObj>
              </mc:Choice>
              <mc:Fallback>
                <p:oleObj name="Equation" r:id="rId7" imgW="1384200" imgH="330120" progId="Equation.3">
                  <p:embed/>
                  <p:pic>
                    <p:nvPicPr>
                      <p:cNvPr id="0" name=""/>
                      <p:cNvPicPr>
                        <a:picLocks noChangeAspect="1" noChangeArrowheads="1"/>
                      </p:cNvPicPr>
                      <p:nvPr/>
                    </p:nvPicPr>
                    <p:blipFill>
                      <a:blip r:embed="rId8"/>
                      <a:srcRect/>
                      <a:stretch>
                        <a:fillRect/>
                      </a:stretch>
                    </p:blipFill>
                    <p:spPr bwMode="auto">
                      <a:xfrm>
                        <a:off x="1414104" y="3899694"/>
                        <a:ext cx="249078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602115" y="6047116"/>
            <a:ext cx="2437527" cy="369332"/>
          </a:xfrm>
          <a:prstGeom prst="rect">
            <a:avLst/>
          </a:prstGeom>
          <a:noFill/>
        </p:spPr>
        <p:txBody>
          <a:bodyPr wrap="none" rtlCol="0">
            <a:spAutoFit/>
          </a:bodyPr>
          <a:lstStyle/>
          <a:p>
            <a:r>
              <a:rPr lang="en-US" dirty="0" smtClean="0"/>
              <a:t>(more on the next slide)</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443541589"/>
              </p:ext>
            </p:extLst>
          </p:nvPr>
        </p:nvGraphicFramePr>
        <p:xfrm>
          <a:off x="1414104" y="4722915"/>
          <a:ext cx="4708526" cy="912813"/>
        </p:xfrm>
        <a:graphic>
          <a:graphicData uri="http://schemas.openxmlformats.org/presentationml/2006/ole">
            <mc:AlternateContent xmlns:mc="http://schemas.openxmlformats.org/markup-compatibility/2006">
              <mc:Choice xmlns:v="urn:schemas-microsoft-com:vml" Requires="v">
                <p:oleObj spid="_x0000_s4139" name="Equation" r:id="rId9" imgW="2616120" imgH="507960" progId="Equation.3">
                  <p:embed/>
                </p:oleObj>
              </mc:Choice>
              <mc:Fallback>
                <p:oleObj name="Equation" r:id="rId9" imgW="2616120" imgH="507960" progId="Equation.3">
                  <p:embed/>
                  <p:pic>
                    <p:nvPicPr>
                      <p:cNvPr id="0" name=""/>
                      <p:cNvPicPr>
                        <a:picLocks noChangeAspect="1" noChangeArrowheads="1"/>
                      </p:cNvPicPr>
                      <p:nvPr/>
                    </p:nvPicPr>
                    <p:blipFill>
                      <a:blip r:embed="rId10"/>
                      <a:srcRect/>
                      <a:stretch>
                        <a:fillRect/>
                      </a:stretch>
                    </p:blipFill>
                    <p:spPr bwMode="auto">
                      <a:xfrm>
                        <a:off x="1414104" y="4722915"/>
                        <a:ext cx="4708526"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8269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83340780"/>
              </p:ext>
            </p:extLst>
          </p:nvPr>
        </p:nvGraphicFramePr>
        <p:xfrm>
          <a:off x="1219199" y="619784"/>
          <a:ext cx="2398713" cy="593725"/>
        </p:xfrm>
        <a:graphic>
          <a:graphicData uri="http://schemas.openxmlformats.org/presentationml/2006/ole">
            <mc:AlternateContent xmlns:mc="http://schemas.openxmlformats.org/markup-compatibility/2006">
              <mc:Choice xmlns:v="urn:schemas-microsoft-com:vml" Requires="v">
                <p:oleObj spid="_x0000_s5209" name="Equation" r:id="rId3" imgW="1333440" imgH="330120" progId="Equation.3">
                  <p:embed/>
                </p:oleObj>
              </mc:Choice>
              <mc:Fallback>
                <p:oleObj name="Equation" r:id="rId3" imgW="1333440" imgH="330120" progId="Equation.3">
                  <p:embed/>
                  <p:pic>
                    <p:nvPicPr>
                      <p:cNvPr id="0" name=""/>
                      <p:cNvPicPr>
                        <a:picLocks noChangeAspect="1" noChangeArrowheads="1"/>
                      </p:cNvPicPr>
                      <p:nvPr/>
                    </p:nvPicPr>
                    <p:blipFill>
                      <a:blip r:embed="rId4"/>
                      <a:srcRect/>
                      <a:stretch>
                        <a:fillRect/>
                      </a:stretch>
                    </p:blipFill>
                    <p:spPr bwMode="auto">
                      <a:xfrm>
                        <a:off x="1219199" y="619784"/>
                        <a:ext cx="239871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827969186"/>
              </p:ext>
            </p:extLst>
          </p:nvPr>
        </p:nvGraphicFramePr>
        <p:xfrm>
          <a:off x="4267199" y="619784"/>
          <a:ext cx="2193925" cy="593725"/>
        </p:xfrm>
        <a:graphic>
          <a:graphicData uri="http://schemas.openxmlformats.org/presentationml/2006/ole">
            <mc:AlternateContent xmlns:mc="http://schemas.openxmlformats.org/markup-compatibility/2006">
              <mc:Choice xmlns:v="urn:schemas-microsoft-com:vml" Requires="v">
                <p:oleObj spid="_x0000_s5210" name="Equation" r:id="rId5" imgW="1218960" imgH="330120" progId="Equation.3">
                  <p:embed/>
                </p:oleObj>
              </mc:Choice>
              <mc:Fallback>
                <p:oleObj name="Equation" r:id="rId5" imgW="1218960" imgH="330120" progId="Equation.3">
                  <p:embed/>
                  <p:pic>
                    <p:nvPicPr>
                      <p:cNvPr id="0" name=""/>
                      <p:cNvPicPr>
                        <a:picLocks noChangeAspect="1" noChangeArrowheads="1"/>
                      </p:cNvPicPr>
                      <p:nvPr/>
                    </p:nvPicPr>
                    <p:blipFill>
                      <a:blip r:embed="rId6"/>
                      <a:srcRect/>
                      <a:stretch>
                        <a:fillRect/>
                      </a:stretch>
                    </p:blipFill>
                    <p:spPr bwMode="auto">
                      <a:xfrm>
                        <a:off x="4267199" y="619784"/>
                        <a:ext cx="21939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2404366"/>
              </p:ext>
            </p:extLst>
          </p:nvPr>
        </p:nvGraphicFramePr>
        <p:xfrm>
          <a:off x="1219200" y="3200400"/>
          <a:ext cx="2765425" cy="593725"/>
        </p:xfrm>
        <a:graphic>
          <a:graphicData uri="http://schemas.openxmlformats.org/presentationml/2006/ole">
            <mc:AlternateContent xmlns:mc="http://schemas.openxmlformats.org/markup-compatibility/2006">
              <mc:Choice xmlns:v="urn:schemas-microsoft-com:vml" Requires="v">
                <p:oleObj spid="_x0000_s5211" name="Equation" r:id="rId7" imgW="1536480" imgH="330120" progId="Equation.3">
                  <p:embed/>
                </p:oleObj>
              </mc:Choice>
              <mc:Fallback>
                <p:oleObj name="Equation" r:id="rId7" imgW="1536480" imgH="330120" progId="Equation.3">
                  <p:embed/>
                  <p:pic>
                    <p:nvPicPr>
                      <p:cNvPr id="0" name=""/>
                      <p:cNvPicPr>
                        <a:picLocks noChangeAspect="1" noChangeArrowheads="1"/>
                      </p:cNvPicPr>
                      <p:nvPr/>
                    </p:nvPicPr>
                    <p:blipFill>
                      <a:blip r:embed="rId8"/>
                      <a:srcRect/>
                      <a:stretch>
                        <a:fillRect/>
                      </a:stretch>
                    </p:blipFill>
                    <p:spPr bwMode="auto">
                      <a:xfrm>
                        <a:off x="1219200" y="3200400"/>
                        <a:ext cx="27654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43696622"/>
              </p:ext>
            </p:extLst>
          </p:nvPr>
        </p:nvGraphicFramePr>
        <p:xfrm>
          <a:off x="4267200" y="2362200"/>
          <a:ext cx="2513012" cy="593725"/>
        </p:xfrm>
        <a:graphic>
          <a:graphicData uri="http://schemas.openxmlformats.org/presentationml/2006/ole">
            <mc:AlternateContent xmlns:mc="http://schemas.openxmlformats.org/markup-compatibility/2006">
              <mc:Choice xmlns:v="urn:schemas-microsoft-com:vml" Requires="v">
                <p:oleObj spid="_x0000_s5212" name="Equation" r:id="rId9" imgW="1396800" imgH="330120" progId="Equation.3">
                  <p:embed/>
                </p:oleObj>
              </mc:Choice>
              <mc:Fallback>
                <p:oleObj name="Equation" r:id="rId9" imgW="1396800" imgH="330120" progId="Equation.3">
                  <p:embed/>
                  <p:pic>
                    <p:nvPicPr>
                      <p:cNvPr id="0" name=""/>
                      <p:cNvPicPr>
                        <a:picLocks noChangeAspect="1" noChangeArrowheads="1"/>
                      </p:cNvPicPr>
                      <p:nvPr/>
                    </p:nvPicPr>
                    <p:blipFill>
                      <a:blip r:embed="rId10"/>
                      <a:srcRect/>
                      <a:stretch>
                        <a:fillRect/>
                      </a:stretch>
                    </p:blipFill>
                    <p:spPr bwMode="auto">
                      <a:xfrm>
                        <a:off x="4267200" y="2362200"/>
                        <a:ext cx="2513012"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99441373"/>
              </p:ext>
            </p:extLst>
          </p:nvPr>
        </p:nvGraphicFramePr>
        <p:xfrm>
          <a:off x="1219200" y="2438400"/>
          <a:ext cx="2330450" cy="593725"/>
        </p:xfrm>
        <a:graphic>
          <a:graphicData uri="http://schemas.openxmlformats.org/presentationml/2006/ole">
            <mc:AlternateContent xmlns:mc="http://schemas.openxmlformats.org/markup-compatibility/2006">
              <mc:Choice xmlns:v="urn:schemas-microsoft-com:vml" Requires="v">
                <p:oleObj spid="_x0000_s5213" name="Equation" r:id="rId11" imgW="1295280" imgH="330120" progId="Equation.3">
                  <p:embed/>
                </p:oleObj>
              </mc:Choice>
              <mc:Fallback>
                <p:oleObj name="Equation" r:id="rId11" imgW="1295280" imgH="3301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9200" y="2438400"/>
                        <a:ext cx="23304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98118195"/>
              </p:ext>
            </p:extLst>
          </p:nvPr>
        </p:nvGraphicFramePr>
        <p:xfrm>
          <a:off x="4267200" y="3200400"/>
          <a:ext cx="2970212" cy="593725"/>
        </p:xfrm>
        <a:graphic>
          <a:graphicData uri="http://schemas.openxmlformats.org/presentationml/2006/ole">
            <mc:AlternateContent xmlns:mc="http://schemas.openxmlformats.org/markup-compatibility/2006">
              <mc:Choice xmlns:v="urn:schemas-microsoft-com:vml" Requires="v">
                <p:oleObj spid="_x0000_s5214" name="Equation" r:id="rId13" imgW="1650960" imgH="330120" progId="Equation.3">
                  <p:embed/>
                </p:oleObj>
              </mc:Choice>
              <mc:Fallback>
                <p:oleObj name="Equation" r:id="rId13" imgW="1650960" imgH="330120" progId="Equation.3">
                  <p:embed/>
                  <p:pic>
                    <p:nvPicPr>
                      <p:cNvPr id="0" name=""/>
                      <p:cNvPicPr>
                        <a:picLocks noChangeAspect="1" noChangeArrowheads="1"/>
                      </p:cNvPicPr>
                      <p:nvPr/>
                    </p:nvPicPr>
                    <p:blipFill>
                      <a:blip r:embed="rId14"/>
                      <a:srcRect/>
                      <a:stretch>
                        <a:fillRect/>
                      </a:stretch>
                    </p:blipFill>
                    <p:spPr bwMode="auto">
                      <a:xfrm>
                        <a:off x="4267200" y="3200400"/>
                        <a:ext cx="2970212"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849677"/>
              </p:ext>
            </p:extLst>
          </p:nvPr>
        </p:nvGraphicFramePr>
        <p:xfrm>
          <a:off x="1219200" y="3962400"/>
          <a:ext cx="2513012" cy="708025"/>
        </p:xfrm>
        <a:graphic>
          <a:graphicData uri="http://schemas.openxmlformats.org/presentationml/2006/ole">
            <mc:AlternateContent xmlns:mc="http://schemas.openxmlformats.org/markup-compatibility/2006">
              <mc:Choice xmlns:v="urn:schemas-microsoft-com:vml" Requires="v">
                <p:oleObj spid="_x0000_s5215" name="Equation" r:id="rId15" imgW="1396800" imgH="393480" progId="Equation.3">
                  <p:embed/>
                </p:oleObj>
              </mc:Choice>
              <mc:Fallback>
                <p:oleObj name="Equation" r:id="rId15" imgW="1396800" imgH="393480" progId="Equation.3">
                  <p:embed/>
                  <p:pic>
                    <p:nvPicPr>
                      <p:cNvPr id="0" name=""/>
                      <p:cNvPicPr>
                        <a:picLocks noChangeAspect="1" noChangeArrowheads="1"/>
                      </p:cNvPicPr>
                      <p:nvPr/>
                    </p:nvPicPr>
                    <p:blipFill>
                      <a:blip r:embed="rId16"/>
                      <a:srcRect/>
                      <a:stretch>
                        <a:fillRect/>
                      </a:stretch>
                    </p:blipFill>
                    <p:spPr bwMode="auto">
                      <a:xfrm>
                        <a:off x="1219200" y="3962400"/>
                        <a:ext cx="2513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44786896"/>
              </p:ext>
            </p:extLst>
          </p:nvPr>
        </p:nvGraphicFramePr>
        <p:xfrm>
          <a:off x="1219200" y="4876800"/>
          <a:ext cx="4614863" cy="776288"/>
        </p:xfrm>
        <a:graphic>
          <a:graphicData uri="http://schemas.openxmlformats.org/presentationml/2006/ole">
            <mc:AlternateContent xmlns:mc="http://schemas.openxmlformats.org/markup-compatibility/2006">
              <mc:Choice xmlns:v="urn:schemas-microsoft-com:vml" Requires="v">
                <p:oleObj spid="_x0000_s5216" name="Equation" r:id="rId17" imgW="2565360" imgH="431640" progId="Equation.3">
                  <p:embed/>
                </p:oleObj>
              </mc:Choice>
              <mc:Fallback>
                <p:oleObj name="Equation" r:id="rId17" imgW="2565360" imgH="431640" progId="Equation.3">
                  <p:embed/>
                  <p:pic>
                    <p:nvPicPr>
                      <p:cNvPr id="0" name=""/>
                      <p:cNvPicPr>
                        <a:picLocks noChangeAspect="1" noChangeArrowheads="1"/>
                      </p:cNvPicPr>
                      <p:nvPr/>
                    </p:nvPicPr>
                    <p:blipFill>
                      <a:blip r:embed="rId18"/>
                      <a:srcRect/>
                      <a:stretch>
                        <a:fillRect/>
                      </a:stretch>
                    </p:blipFill>
                    <p:spPr bwMode="auto">
                      <a:xfrm>
                        <a:off x="1219200" y="4876800"/>
                        <a:ext cx="461486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82733339"/>
              </p:ext>
            </p:extLst>
          </p:nvPr>
        </p:nvGraphicFramePr>
        <p:xfrm>
          <a:off x="1219199" y="1528763"/>
          <a:ext cx="2513013" cy="593725"/>
        </p:xfrm>
        <a:graphic>
          <a:graphicData uri="http://schemas.openxmlformats.org/presentationml/2006/ole">
            <mc:AlternateContent xmlns:mc="http://schemas.openxmlformats.org/markup-compatibility/2006">
              <mc:Choice xmlns:v="urn:schemas-microsoft-com:vml" Requires="v">
                <p:oleObj spid="_x0000_s5217" name="Equation" r:id="rId19" imgW="1396800" imgH="330120" progId="Equation.3">
                  <p:embed/>
                </p:oleObj>
              </mc:Choice>
              <mc:Fallback>
                <p:oleObj name="Equation" r:id="rId19" imgW="1396800" imgH="330120" progId="Equation.3">
                  <p:embed/>
                  <p:pic>
                    <p:nvPicPr>
                      <p:cNvPr id="0" name=""/>
                      <p:cNvPicPr>
                        <a:picLocks noChangeAspect="1" noChangeArrowheads="1"/>
                      </p:cNvPicPr>
                      <p:nvPr/>
                    </p:nvPicPr>
                    <p:blipFill>
                      <a:blip r:embed="rId20"/>
                      <a:srcRect/>
                      <a:stretch>
                        <a:fillRect/>
                      </a:stretch>
                    </p:blipFill>
                    <p:spPr bwMode="auto">
                      <a:xfrm>
                        <a:off x="1219199" y="1528763"/>
                        <a:ext cx="251301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707755594"/>
              </p:ext>
            </p:extLst>
          </p:nvPr>
        </p:nvGraphicFramePr>
        <p:xfrm>
          <a:off x="4267199" y="1528763"/>
          <a:ext cx="3930650" cy="593725"/>
        </p:xfrm>
        <a:graphic>
          <a:graphicData uri="http://schemas.openxmlformats.org/presentationml/2006/ole">
            <mc:AlternateContent xmlns:mc="http://schemas.openxmlformats.org/markup-compatibility/2006">
              <mc:Choice xmlns:v="urn:schemas-microsoft-com:vml" Requires="v">
                <p:oleObj spid="_x0000_s5218" name="Equation" r:id="rId21" imgW="2184120" imgH="330120" progId="Equation.3">
                  <p:embed/>
                </p:oleObj>
              </mc:Choice>
              <mc:Fallback>
                <p:oleObj name="Equation" r:id="rId21" imgW="2184120" imgH="330120" progId="Equation.3">
                  <p:embed/>
                  <p:pic>
                    <p:nvPicPr>
                      <p:cNvPr id="0" name=""/>
                      <p:cNvPicPr>
                        <a:picLocks noChangeAspect="1" noChangeArrowheads="1"/>
                      </p:cNvPicPr>
                      <p:nvPr/>
                    </p:nvPicPr>
                    <p:blipFill>
                      <a:blip r:embed="rId22"/>
                      <a:srcRect/>
                      <a:stretch>
                        <a:fillRect/>
                      </a:stretch>
                    </p:blipFill>
                    <p:spPr bwMode="auto">
                      <a:xfrm>
                        <a:off x="4267199" y="1528763"/>
                        <a:ext cx="393065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2601912" y="6081623"/>
            <a:ext cx="4027706" cy="369332"/>
          </a:xfrm>
          <a:prstGeom prst="rect">
            <a:avLst/>
          </a:prstGeom>
          <a:noFill/>
        </p:spPr>
        <p:txBody>
          <a:bodyPr wrap="none" rtlCol="0">
            <a:spAutoFit/>
          </a:bodyPr>
          <a:lstStyle/>
          <a:p>
            <a:r>
              <a:rPr lang="en-US" dirty="0" smtClean="0"/>
              <a:t>(you will learn more formulas in MA280) </a:t>
            </a:r>
            <a:endParaRPr lang="en-US" dirty="0"/>
          </a:p>
        </p:txBody>
      </p:sp>
    </p:spTree>
    <p:extLst>
      <p:ext uri="{BB962C8B-B14F-4D97-AF65-F5344CB8AC3E}">
        <p14:creationId xmlns:p14="http://schemas.microsoft.com/office/powerpoint/2010/main" val="1768805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3234" y="893553"/>
            <a:ext cx="8401050" cy="4191000"/>
          </a:xfrm>
          <a:prstGeom prst="rect">
            <a:avLst/>
          </a:prstGeom>
        </p:spPr>
      </p:pic>
    </p:spTree>
    <p:extLst>
      <p:ext uri="{BB962C8B-B14F-4D97-AF65-F5344CB8AC3E}">
        <p14:creationId xmlns:p14="http://schemas.microsoft.com/office/powerpoint/2010/main" val="1940292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0063" y="550563"/>
            <a:ext cx="8439150" cy="3324225"/>
          </a:xfrm>
          <a:prstGeom prst="rect">
            <a:avLst/>
          </a:prstGeom>
        </p:spPr>
      </p:pic>
      <p:sp>
        <p:nvSpPr>
          <p:cNvPr id="3" name="TextBox 2"/>
          <p:cNvSpPr txBox="1"/>
          <p:nvPr/>
        </p:nvSpPr>
        <p:spPr>
          <a:xfrm>
            <a:off x="698740" y="4494363"/>
            <a:ext cx="8066956" cy="923330"/>
          </a:xfrm>
          <a:prstGeom prst="rect">
            <a:avLst/>
          </a:prstGeom>
          <a:noFill/>
        </p:spPr>
        <p:txBody>
          <a:bodyPr wrap="square" rtlCol="0">
            <a:spAutoFit/>
          </a:bodyPr>
          <a:lstStyle/>
          <a:p>
            <a:r>
              <a:rPr lang="en-US" dirty="0" smtClean="0"/>
              <a:t>Property 8 is useful when we just want a rough estimation of the integral, or when</a:t>
            </a:r>
          </a:p>
          <a:p>
            <a:r>
              <a:rPr lang="en-US" dirty="0"/>
              <a:t>t</a:t>
            </a:r>
            <a:r>
              <a:rPr lang="en-US" dirty="0" smtClean="0"/>
              <a:t>here is no formula to integrate a certain function. The next example will illustrate this point.</a:t>
            </a:r>
            <a:endParaRPr lang="en-US" dirty="0"/>
          </a:p>
        </p:txBody>
      </p:sp>
    </p:spTree>
    <p:extLst>
      <p:ext uri="{BB962C8B-B14F-4D97-AF65-F5344CB8AC3E}">
        <p14:creationId xmlns:p14="http://schemas.microsoft.com/office/powerpoint/2010/main" val="2398448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01327" y="291770"/>
            <a:ext cx="6400800" cy="1196340"/>
          </a:xfrm>
          <a:prstGeom prst="rect">
            <a:avLst/>
          </a:prstGeom>
        </p:spPr>
      </p:pic>
      <p:pic>
        <p:nvPicPr>
          <p:cNvPr id="3" name="Picture 2"/>
          <p:cNvPicPr>
            <a:picLocks noChangeAspect="1"/>
          </p:cNvPicPr>
          <p:nvPr/>
        </p:nvPicPr>
        <p:blipFill>
          <a:blip r:embed="rId3"/>
          <a:stretch>
            <a:fillRect/>
          </a:stretch>
        </p:blipFill>
        <p:spPr>
          <a:xfrm>
            <a:off x="2001327" y="1247289"/>
            <a:ext cx="6629400" cy="2994660"/>
          </a:xfrm>
          <a:prstGeom prst="rect">
            <a:avLst/>
          </a:prstGeom>
        </p:spPr>
      </p:pic>
      <p:pic>
        <p:nvPicPr>
          <p:cNvPr id="4" name="Picture 3"/>
          <p:cNvPicPr>
            <a:picLocks noChangeAspect="1"/>
          </p:cNvPicPr>
          <p:nvPr/>
        </p:nvPicPr>
        <p:blipFill>
          <a:blip r:embed="rId4"/>
          <a:stretch>
            <a:fillRect/>
          </a:stretch>
        </p:blipFill>
        <p:spPr>
          <a:xfrm>
            <a:off x="2359774" y="4319587"/>
            <a:ext cx="2194974" cy="2455006"/>
          </a:xfrm>
          <a:prstGeom prst="rect">
            <a:avLst/>
          </a:prstGeom>
        </p:spPr>
      </p:pic>
      <mc:AlternateContent xmlns:mc="http://schemas.openxmlformats.org/markup-compatibility/2006">
        <mc:Choice xmlns:a14="http://schemas.microsoft.com/office/drawing/2010/main" Requires="a14">
          <p:sp>
            <p:nvSpPr>
              <p:cNvPr id="6" name="TextBox 5"/>
              <p:cNvSpPr txBox="1"/>
              <p:nvPr/>
            </p:nvSpPr>
            <p:spPr>
              <a:xfrm>
                <a:off x="5201727" y="4779034"/>
                <a:ext cx="2808205" cy="552715"/>
              </a:xfrm>
              <a:prstGeom prst="rect">
                <a:avLst/>
              </a:prstGeom>
              <a:noFill/>
            </p:spPr>
            <p:txBody>
              <a:bodyPr wrap="none" rtlCol="0">
                <a:spAutoFit/>
              </a:bodyPr>
              <a:lstStyle/>
              <a:p>
                <a:r>
                  <a:rPr lang="en-US" sz="1400" dirty="0" smtClean="0">
                    <a:solidFill>
                      <a:srgbClr val="FF0000"/>
                    </a:solidFill>
                    <a:latin typeface="Cambria Math" panose="02040503050406030204" pitchFamily="18" charset="0"/>
                    <a:ea typeface="Cambria Math" panose="02040503050406030204" pitchFamily="18" charset="0"/>
                  </a:rPr>
                  <a:t>(Note: there is no formula </a:t>
                </a:r>
                <a:r>
                  <a:rPr lang="en-US" dirty="0" smtClean="0">
                    <a:solidFill>
                      <a:srgbClr val="FF0000"/>
                    </a:solidFill>
                    <a:latin typeface="Cambria Math" panose="02040503050406030204" pitchFamily="18" charset="0"/>
                    <a:ea typeface="Cambria Math" panose="02040503050406030204" pitchFamily="18" charset="0"/>
                  </a:rPr>
                  <a:t/>
                </a:r>
                <a:br>
                  <a:rPr lang="en-US" dirty="0" smtClean="0">
                    <a:solidFill>
                      <a:srgbClr val="FF0000"/>
                    </a:solidFill>
                    <a:latin typeface="Cambria Math" panose="02040503050406030204" pitchFamily="18" charset="0"/>
                    <a:ea typeface="Cambria Math" panose="02040503050406030204" pitchFamily="18" charset="0"/>
                  </a:rPr>
                </a:br>
                <a:r>
                  <a:rPr lang="en-US" sz="1400" dirty="0" smtClean="0">
                    <a:solidFill>
                      <a:srgbClr val="FF0000"/>
                    </a:solidFill>
                  </a:rPr>
                  <a:t>                             </a:t>
                </a:r>
                <a:r>
                  <a:rPr lang="en-US" sz="1400" dirty="0" smtClean="0">
                    <a:solidFill>
                      <a:srgbClr val="FF0000"/>
                    </a:solidFill>
                    <a:latin typeface="Cambria Math" panose="02040503050406030204" pitchFamily="18" charset="0"/>
                    <a:ea typeface="Cambria Math" panose="02040503050406030204" pitchFamily="18" charset="0"/>
                  </a:rPr>
                  <a:t>to integrate  </a:t>
                </a:r>
                <a14:m>
                  <m:oMath xmlns:m="http://schemas.openxmlformats.org/officeDocument/2006/math">
                    <m:sSup>
                      <m:sSupPr>
                        <m:ctrlPr>
                          <a:rPr lang="en-US" sz="140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𝑒</m:t>
                        </m:r>
                      </m:e>
                      <m:sup>
                        <m:sSup>
                          <m:sSupPr>
                            <m:ctrlPr>
                              <a:rPr lang="en-US" sz="140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m:t>
                            </m:r>
                            <m:r>
                              <a:rPr lang="en-US" sz="1400" b="0" i="1" smtClean="0">
                                <a:solidFill>
                                  <a:srgbClr val="FF0000"/>
                                </a:solidFill>
                                <a:latin typeface="Cambria Math" panose="02040503050406030204" pitchFamily="18" charset="0"/>
                              </a:rPr>
                              <m:t>𝑥</m:t>
                            </m:r>
                          </m:e>
                          <m:sup>
                            <m:r>
                              <a:rPr lang="en-US" sz="1400" b="0" i="1" smtClean="0">
                                <a:solidFill>
                                  <a:srgbClr val="FF0000"/>
                                </a:solidFill>
                                <a:latin typeface="Cambria Math" panose="02040503050406030204" pitchFamily="18" charset="0"/>
                              </a:rPr>
                              <m:t>2</m:t>
                            </m:r>
                          </m:sup>
                        </m:sSup>
                      </m:sup>
                    </m:sSup>
                    <m:r>
                      <a:rPr lang="en-US" sz="1400" b="0" i="1" smtClean="0">
                        <a:solidFill>
                          <a:srgbClr val="FF0000"/>
                        </a:solidFill>
                        <a:latin typeface="Cambria Math" panose="02040503050406030204" pitchFamily="18" charset="0"/>
                      </a:rPr>
                      <m:t>.)</m:t>
                    </m:r>
                  </m:oMath>
                </a14:m>
                <a:endParaRPr lang="en-US" sz="1400" dirty="0">
                  <a:solidFill>
                    <a:srgbClr val="FF000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5201727" y="4779034"/>
                <a:ext cx="2808205" cy="552715"/>
              </a:xfrm>
              <a:prstGeom prst="rect">
                <a:avLst/>
              </a:prstGeom>
              <a:blipFill rotWithShape="0">
                <a:blip r:embed="rId5"/>
                <a:stretch>
                  <a:fillRect l="-651" t="-3297" b="-7692"/>
                </a:stretch>
              </a:blipFill>
            </p:spPr>
            <p:txBody>
              <a:bodyPr/>
              <a:lstStyle/>
              <a:p>
                <a:r>
                  <a:rPr lang="en-US">
                    <a:noFill/>
                  </a:rPr>
                  <a:t> </a:t>
                </a:r>
              </a:p>
            </p:txBody>
          </p:sp>
        </mc:Fallback>
      </mc:AlternateContent>
    </p:spTree>
    <p:extLst>
      <p:ext uri="{BB962C8B-B14F-4D97-AF65-F5344CB8AC3E}">
        <p14:creationId xmlns:p14="http://schemas.microsoft.com/office/powerpoint/2010/main" val="604199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702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594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4916" y="436982"/>
            <a:ext cx="8743950" cy="5915025"/>
          </a:xfrm>
          <a:prstGeom prst="rect">
            <a:avLst/>
          </a:prstGeom>
        </p:spPr>
      </p:pic>
    </p:spTree>
    <p:extLst>
      <p:ext uri="{BB962C8B-B14F-4D97-AF65-F5344CB8AC3E}">
        <p14:creationId xmlns:p14="http://schemas.microsoft.com/office/powerpoint/2010/main" val="250114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5387" y="565389"/>
            <a:ext cx="7048500" cy="1638300"/>
          </a:xfrm>
          <a:prstGeom prst="rect">
            <a:avLst/>
          </a:prstGeom>
        </p:spPr>
      </p:pic>
      <p:pic>
        <p:nvPicPr>
          <p:cNvPr id="3" name="Picture 2"/>
          <p:cNvPicPr>
            <a:picLocks noChangeAspect="1"/>
          </p:cNvPicPr>
          <p:nvPr/>
        </p:nvPicPr>
        <p:blipFill>
          <a:blip r:embed="rId3"/>
          <a:stretch>
            <a:fillRect/>
          </a:stretch>
        </p:blipFill>
        <p:spPr>
          <a:xfrm>
            <a:off x="1163487" y="2555486"/>
            <a:ext cx="6972300" cy="1419225"/>
          </a:xfrm>
          <a:prstGeom prst="rect">
            <a:avLst/>
          </a:prstGeom>
        </p:spPr>
      </p:pic>
    </p:spTree>
    <p:extLst>
      <p:ext uri="{BB962C8B-B14F-4D97-AF65-F5344CB8AC3E}">
        <p14:creationId xmlns:p14="http://schemas.microsoft.com/office/powerpoint/2010/main" val="14868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389" y="646981"/>
            <a:ext cx="9204389" cy="5592882"/>
          </a:xfrm>
          <a:prstGeom prst="rect">
            <a:avLst/>
          </a:prstGeom>
        </p:spPr>
      </p:pic>
    </p:spTree>
    <p:extLst>
      <p:ext uri="{BB962C8B-B14F-4D97-AF65-F5344CB8AC3E}">
        <p14:creationId xmlns:p14="http://schemas.microsoft.com/office/powerpoint/2010/main" val="322446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92613" y="345864"/>
            <a:ext cx="6886575" cy="2543175"/>
          </a:xfrm>
          <a:prstGeom prst="rect">
            <a:avLst/>
          </a:prstGeom>
        </p:spPr>
      </p:pic>
      <p:pic>
        <p:nvPicPr>
          <p:cNvPr id="3" name="Picture 2"/>
          <p:cNvPicPr>
            <a:picLocks noChangeAspect="1"/>
          </p:cNvPicPr>
          <p:nvPr/>
        </p:nvPicPr>
        <p:blipFill>
          <a:blip r:embed="rId3"/>
          <a:stretch>
            <a:fillRect/>
          </a:stretch>
        </p:blipFill>
        <p:spPr>
          <a:xfrm>
            <a:off x="1553024" y="3333120"/>
            <a:ext cx="2828925" cy="2124075"/>
          </a:xfrm>
          <a:prstGeom prst="rect">
            <a:avLst/>
          </a:prstGeom>
        </p:spPr>
      </p:pic>
      <p:pic>
        <p:nvPicPr>
          <p:cNvPr id="4" name="Picture 3"/>
          <p:cNvPicPr>
            <a:picLocks noChangeAspect="1"/>
          </p:cNvPicPr>
          <p:nvPr/>
        </p:nvPicPr>
        <p:blipFill>
          <a:blip r:embed="rId4"/>
          <a:stretch>
            <a:fillRect/>
          </a:stretch>
        </p:blipFill>
        <p:spPr>
          <a:xfrm>
            <a:off x="4800150" y="3390270"/>
            <a:ext cx="2752725" cy="2066925"/>
          </a:xfrm>
          <a:prstGeom prst="rect">
            <a:avLst/>
          </a:prstGeom>
        </p:spPr>
      </p:pic>
    </p:spTree>
    <p:extLst>
      <p:ext uri="{BB962C8B-B14F-4D97-AF65-F5344CB8AC3E}">
        <p14:creationId xmlns:p14="http://schemas.microsoft.com/office/powerpoint/2010/main" val="378636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54180" y="549664"/>
            <a:ext cx="6753225" cy="1514475"/>
          </a:xfrm>
          <a:prstGeom prst="rect">
            <a:avLst/>
          </a:prstGeom>
        </p:spPr>
      </p:pic>
      <p:pic>
        <p:nvPicPr>
          <p:cNvPr id="3" name="Picture 2"/>
          <p:cNvPicPr>
            <a:picLocks noChangeAspect="1"/>
          </p:cNvPicPr>
          <p:nvPr/>
        </p:nvPicPr>
        <p:blipFill>
          <a:blip r:embed="rId3"/>
          <a:stretch>
            <a:fillRect/>
          </a:stretch>
        </p:blipFill>
        <p:spPr>
          <a:xfrm>
            <a:off x="1387505" y="2343689"/>
            <a:ext cx="6819900" cy="1428750"/>
          </a:xfrm>
          <a:prstGeom prst="rect">
            <a:avLst/>
          </a:prstGeom>
        </p:spPr>
      </p:pic>
    </p:spTree>
    <p:extLst>
      <p:ext uri="{BB962C8B-B14F-4D97-AF65-F5344CB8AC3E}">
        <p14:creationId xmlns:p14="http://schemas.microsoft.com/office/powerpoint/2010/main" val="964522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004" y="534838"/>
            <a:ext cx="8264105" cy="1815882"/>
          </a:xfrm>
          <a:prstGeom prst="rect">
            <a:avLst/>
          </a:prstGeom>
          <a:noFill/>
        </p:spPr>
        <p:txBody>
          <a:bodyPr wrap="square" rtlCol="0">
            <a:spAutoFit/>
          </a:bodyPr>
          <a:lstStyle/>
          <a:p>
            <a:r>
              <a:rPr lang="en-US" sz="2000" b="1" dirty="0" smtClean="0"/>
              <a:t>Formulas for evaluating definite integrals</a:t>
            </a:r>
          </a:p>
          <a:p>
            <a:r>
              <a:rPr lang="en-US" sz="2000" b="1" dirty="0"/>
              <a:t> </a:t>
            </a:r>
            <a:r>
              <a:rPr lang="en-US" sz="2000" b="1" dirty="0" smtClean="0"/>
              <a:t>     </a:t>
            </a:r>
            <a:r>
              <a:rPr lang="en-US" dirty="0" smtClean="0"/>
              <a:t>Using limits to evaluate integrals is a very time consuming and impractical method, hence mathematicians have worked very hard to come up with formulas that everyone can use to evaluate integrals. However, you need to keep in mind that even though a large collection of formulas has been found, there are still many functions that cannot be integrated by formulas; and in those cases, we need to go back to limits.</a:t>
            </a:r>
            <a:endParaRPr lang="en-US" sz="2000" b="1" dirty="0"/>
          </a:p>
        </p:txBody>
      </p:sp>
      <p:graphicFrame>
        <p:nvGraphicFramePr>
          <p:cNvPr id="3" name="Object 2"/>
          <p:cNvGraphicFramePr>
            <a:graphicFrameLocks noChangeAspect="1"/>
          </p:cNvGraphicFramePr>
          <p:nvPr>
            <p:extLst>
              <p:ext uri="{D42A27DB-BD31-4B8C-83A1-F6EECF244321}">
                <p14:modId xmlns:p14="http://schemas.microsoft.com/office/powerpoint/2010/main" val="207041443"/>
              </p:ext>
            </p:extLst>
          </p:nvPr>
        </p:nvGraphicFramePr>
        <p:xfrm>
          <a:off x="1291532" y="2678003"/>
          <a:ext cx="5508625" cy="914400"/>
        </p:xfrm>
        <a:graphic>
          <a:graphicData uri="http://schemas.openxmlformats.org/presentationml/2006/ole">
            <mc:AlternateContent xmlns:mc="http://schemas.openxmlformats.org/markup-compatibility/2006">
              <mc:Choice xmlns:v="urn:schemas-microsoft-com:vml" Requires="v">
                <p:oleObj spid="_x0000_s1123" name="Equation" r:id="rId3" imgW="3060360" imgH="507960" progId="Equation.3">
                  <p:embed/>
                </p:oleObj>
              </mc:Choice>
              <mc:Fallback>
                <p:oleObj name="Equation" r:id="rId3" imgW="3060360" imgH="507960" progId="Equation.3">
                  <p:embed/>
                  <p:pic>
                    <p:nvPicPr>
                      <p:cNvPr id="0" name=""/>
                      <p:cNvPicPr/>
                      <p:nvPr/>
                    </p:nvPicPr>
                    <p:blipFill>
                      <a:blip r:embed="rId4"/>
                      <a:stretch>
                        <a:fillRect/>
                      </a:stretch>
                    </p:blipFill>
                    <p:spPr>
                      <a:xfrm>
                        <a:off x="1291532" y="2678003"/>
                        <a:ext cx="5508625" cy="914400"/>
                      </a:xfrm>
                      <a:prstGeom prst="rect">
                        <a:avLst/>
                      </a:prstGeom>
                      <a:ln>
                        <a:solidFill>
                          <a:srgbClr val="FF0000"/>
                        </a:solid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90295533"/>
              </p:ext>
            </p:extLst>
          </p:nvPr>
        </p:nvGraphicFramePr>
        <p:xfrm>
          <a:off x="2204753" y="3786996"/>
          <a:ext cx="4251528" cy="502848"/>
        </p:xfrm>
        <a:graphic>
          <a:graphicData uri="http://schemas.openxmlformats.org/presentationml/2006/ole">
            <mc:AlternateContent xmlns:mc="http://schemas.openxmlformats.org/markup-compatibility/2006">
              <mc:Choice xmlns:v="urn:schemas-microsoft-com:vml" Requires="v">
                <p:oleObj spid="_x0000_s1124" name="Equation" r:id="rId5" imgW="2361960" imgH="279360" progId="Equation.3">
                  <p:embed/>
                </p:oleObj>
              </mc:Choice>
              <mc:Fallback>
                <p:oleObj name="Equation" r:id="rId5" imgW="2361960" imgH="279360" progId="Equation.3">
                  <p:embed/>
                  <p:pic>
                    <p:nvPicPr>
                      <p:cNvPr id="0" name=""/>
                      <p:cNvPicPr/>
                      <p:nvPr/>
                    </p:nvPicPr>
                    <p:blipFill>
                      <a:blip r:embed="rId6"/>
                      <a:stretch>
                        <a:fillRect/>
                      </a:stretch>
                    </p:blipFill>
                    <p:spPr>
                      <a:xfrm>
                        <a:off x="2204753" y="3786996"/>
                        <a:ext cx="4251528" cy="502848"/>
                      </a:xfrm>
                      <a:prstGeom prst="rect">
                        <a:avLst/>
                      </a:prstGeom>
                      <a:ln>
                        <a:solidFill>
                          <a:srgbClr val="00B0F0"/>
                        </a:solidFill>
                      </a:ln>
                    </p:spPr>
                  </p:pic>
                </p:oleObj>
              </mc:Fallback>
            </mc:AlternateContent>
          </a:graphicData>
        </a:graphic>
      </p:graphicFrame>
      <p:sp>
        <p:nvSpPr>
          <p:cNvPr id="5" name="TextBox 4"/>
          <p:cNvSpPr txBox="1"/>
          <p:nvPr/>
        </p:nvSpPr>
        <p:spPr>
          <a:xfrm>
            <a:off x="785004" y="2935148"/>
            <a:ext cx="378630" cy="400110"/>
          </a:xfrm>
          <a:prstGeom prst="rect">
            <a:avLst/>
          </a:prstGeom>
          <a:noFill/>
        </p:spPr>
        <p:txBody>
          <a:bodyPr wrap="none" rtlCol="0">
            <a:spAutoFit/>
          </a:bodyPr>
          <a:lstStyle/>
          <a:p>
            <a:r>
              <a:rPr lang="en-US" sz="2000" dirty="0" smtClean="0"/>
              <a:t>1.</a:t>
            </a:r>
            <a:endParaRPr lang="en-US" sz="2000" dirty="0"/>
          </a:p>
        </p:txBody>
      </p:sp>
      <p:graphicFrame>
        <p:nvGraphicFramePr>
          <p:cNvPr id="9" name="Object 8"/>
          <p:cNvGraphicFramePr>
            <a:graphicFrameLocks noChangeAspect="1"/>
          </p:cNvGraphicFramePr>
          <p:nvPr>
            <p:extLst>
              <p:ext uri="{D42A27DB-BD31-4B8C-83A1-F6EECF244321}">
                <p14:modId xmlns:p14="http://schemas.microsoft.com/office/powerpoint/2010/main" val="1491618378"/>
              </p:ext>
            </p:extLst>
          </p:nvPr>
        </p:nvGraphicFramePr>
        <p:xfrm>
          <a:off x="901700" y="4659313"/>
          <a:ext cx="5600700" cy="914400"/>
        </p:xfrm>
        <a:graphic>
          <a:graphicData uri="http://schemas.openxmlformats.org/presentationml/2006/ole">
            <mc:AlternateContent xmlns:mc="http://schemas.openxmlformats.org/markup-compatibility/2006">
              <mc:Choice xmlns:v="urn:schemas-microsoft-com:vml" Requires="v">
                <p:oleObj spid="_x0000_s1125" name="Equation" r:id="rId7" imgW="3111480" imgH="507960" progId="Equation.3">
                  <p:embed/>
                </p:oleObj>
              </mc:Choice>
              <mc:Fallback>
                <p:oleObj name="Equation" r:id="rId7" imgW="3111480" imgH="507960" progId="Equation.3">
                  <p:embed/>
                  <p:pic>
                    <p:nvPicPr>
                      <p:cNvPr id="0" name=""/>
                      <p:cNvPicPr/>
                      <p:nvPr/>
                    </p:nvPicPr>
                    <p:blipFill>
                      <a:blip r:embed="rId8"/>
                      <a:stretch>
                        <a:fillRect/>
                      </a:stretch>
                    </p:blipFill>
                    <p:spPr>
                      <a:xfrm>
                        <a:off x="901700" y="4659313"/>
                        <a:ext cx="5600700" cy="9144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00569005"/>
              </p:ext>
            </p:extLst>
          </p:nvPr>
        </p:nvGraphicFramePr>
        <p:xfrm>
          <a:off x="901700" y="5573713"/>
          <a:ext cx="6629400" cy="960437"/>
        </p:xfrm>
        <a:graphic>
          <a:graphicData uri="http://schemas.openxmlformats.org/presentationml/2006/ole">
            <mc:AlternateContent xmlns:mc="http://schemas.openxmlformats.org/markup-compatibility/2006">
              <mc:Choice xmlns:v="urn:schemas-microsoft-com:vml" Requires="v">
                <p:oleObj spid="_x0000_s1126" name="Equation" r:id="rId9" imgW="3682800" imgH="533160" progId="Equation.3">
                  <p:embed/>
                </p:oleObj>
              </mc:Choice>
              <mc:Fallback>
                <p:oleObj name="Equation" r:id="rId9" imgW="3682800" imgH="533160" progId="Equation.3">
                  <p:embed/>
                  <p:pic>
                    <p:nvPicPr>
                      <p:cNvPr id="0" name=""/>
                      <p:cNvPicPr/>
                      <p:nvPr/>
                    </p:nvPicPr>
                    <p:blipFill>
                      <a:blip r:embed="rId10"/>
                      <a:stretch>
                        <a:fillRect/>
                      </a:stretch>
                    </p:blipFill>
                    <p:spPr>
                      <a:xfrm>
                        <a:off x="901700" y="5573713"/>
                        <a:ext cx="6629400" cy="960437"/>
                      </a:xfrm>
                      <a:prstGeom prst="rect">
                        <a:avLst/>
                      </a:prstGeom>
                    </p:spPr>
                  </p:pic>
                </p:oleObj>
              </mc:Fallback>
            </mc:AlternateContent>
          </a:graphicData>
        </a:graphic>
      </p:graphicFrame>
    </p:spTree>
    <p:extLst>
      <p:ext uri="{BB962C8B-B14F-4D97-AF65-F5344CB8AC3E}">
        <p14:creationId xmlns:p14="http://schemas.microsoft.com/office/powerpoint/2010/main" val="188747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659948344"/>
              </p:ext>
            </p:extLst>
          </p:nvPr>
        </p:nvGraphicFramePr>
        <p:xfrm>
          <a:off x="1152525" y="393700"/>
          <a:ext cx="6126163" cy="914400"/>
        </p:xfrm>
        <a:graphic>
          <a:graphicData uri="http://schemas.openxmlformats.org/presentationml/2006/ole">
            <mc:AlternateContent xmlns:mc="http://schemas.openxmlformats.org/markup-compatibility/2006">
              <mc:Choice xmlns:v="urn:schemas-microsoft-com:vml" Requires="v">
                <p:oleObj spid="_x0000_s2129" name="Equation" r:id="rId3" imgW="3403440" imgH="507960" progId="Equation.3">
                  <p:embed/>
                </p:oleObj>
              </mc:Choice>
              <mc:Fallback>
                <p:oleObj name="Equation" r:id="rId3" imgW="3403440" imgH="507960" progId="Equation.3">
                  <p:embed/>
                  <p:pic>
                    <p:nvPicPr>
                      <p:cNvPr id="0" name=""/>
                      <p:cNvPicPr/>
                      <p:nvPr/>
                    </p:nvPicPr>
                    <p:blipFill>
                      <a:blip r:embed="rId4"/>
                      <a:stretch>
                        <a:fillRect/>
                      </a:stretch>
                    </p:blipFill>
                    <p:spPr>
                      <a:xfrm>
                        <a:off x="1152525" y="393700"/>
                        <a:ext cx="6126163" cy="914400"/>
                      </a:xfrm>
                      <a:prstGeom prst="rect">
                        <a:avLst/>
                      </a:prstGeom>
                    </p:spPr>
                  </p:pic>
                </p:oleObj>
              </mc:Fallback>
            </mc:AlternateContent>
          </a:graphicData>
        </a:graphic>
      </p:graphicFrame>
      <p:sp>
        <p:nvSpPr>
          <p:cNvPr id="3" name="TextBox 2"/>
          <p:cNvSpPr txBox="1"/>
          <p:nvPr/>
        </p:nvSpPr>
        <p:spPr>
          <a:xfrm>
            <a:off x="785004" y="1701571"/>
            <a:ext cx="378630" cy="400110"/>
          </a:xfrm>
          <a:prstGeom prst="rect">
            <a:avLst/>
          </a:prstGeom>
          <a:noFill/>
        </p:spPr>
        <p:txBody>
          <a:bodyPr wrap="none" rtlCol="0">
            <a:spAutoFit/>
          </a:bodyPr>
          <a:lstStyle/>
          <a:p>
            <a:r>
              <a:rPr lang="en-US" sz="2000" dirty="0" smtClean="0"/>
              <a:t>2.</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1105267367"/>
              </p:ext>
            </p:extLst>
          </p:nvPr>
        </p:nvGraphicFramePr>
        <p:xfrm>
          <a:off x="1271138" y="1604763"/>
          <a:ext cx="4845050" cy="593725"/>
        </p:xfrm>
        <a:graphic>
          <a:graphicData uri="http://schemas.openxmlformats.org/presentationml/2006/ole">
            <mc:AlternateContent xmlns:mc="http://schemas.openxmlformats.org/markup-compatibility/2006">
              <mc:Choice xmlns:v="urn:schemas-microsoft-com:vml" Requires="v">
                <p:oleObj spid="_x0000_s2130" name="Equation" r:id="rId5" imgW="2692080" imgH="330120" progId="Equation.3">
                  <p:embed/>
                </p:oleObj>
              </mc:Choice>
              <mc:Fallback>
                <p:oleObj name="Equation" r:id="rId5" imgW="2692080" imgH="330120" progId="Equation.3">
                  <p:embed/>
                  <p:pic>
                    <p:nvPicPr>
                      <p:cNvPr id="0" name=""/>
                      <p:cNvPicPr/>
                      <p:nvPr/>
                    </p:nvPicPr>
                    <p:blipFill>
                      <a:blip r:embed="rId6"/>
                      <a:stretch>
                        <a:fillRect/>
                      </a:stretch>
                    </p:blipFill>
                    <p:spPr>
                      <a:xfrm>
                        <a:off x="1271138" y="1604763"/>
                        <a:ext cx="4845050" cy="593725"/>
                      </a:xfrm>
                      <a:prstGeom prst="rect">
                        <a:avLst/>
                      </a:prstGeom>
                      <a:ln>
                        <a:solidFill>
                          <a:srgbClr val="FF0000"/>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42670903"/>
              </p:ext>
            </p:extLst>
          </p:nvPr>
        </p:nvGraphicFramePr>
        <p:xfrm>
          <a:off x="974319" y="2495151"/>
          <a:ext cx="7451725" cy="914400"/>
        </p:xfrm>
        <a:graphic>
          <a:graphicData uri="http://schemas.openxmlformats.org/presentationml/2006/ole">
            <mc:AlternateContent xmlns:mc="http://schemas.openxmlformats.org/markup-compatibility/2006">
              <mc:Choice xmlns:v="urn:schemas-microsoft-com:vml" Requires="v">
                <p:oleObj spid="_x0000_s2131" name="Equation" r:id="rId7" imgW="4140000" imgH="507960" progId="Equation.3">
                  <p:embed/>
                </p:oleObj>
              </mc:Choice>
              <mc:Fallback>
                <p:oleObj name="Equation" r:id="rId7" imgW="4140000" imgH="507960" progId="Equation.3">
                  <p:embed/>
                  <p:pic>
                    <p:nvPicPr>
                      <p:cNvPr id="0" name=""/>
                      <p:cNvPicPr/>
                      <p:nvPr/>
                    </p:nvPicPr>
                    <p:blipFill>
                      <a:blip r:embed="rId8"/>
                      <a:stretch>
                        <a:fillRect/>
                      </a:stretch>
                    </p:blipFill>
                    <p:spPr>
                      <a:xfrm>
                        <a:off x="974319" y="2495151"/>
                        <a:ext cx="7451725" cy="914400"/>
                      </a:xfrm>
                      <a:prstGeom prst="rect">
                        <a:avLst/>
                      </a:prstGeom>
                    </p:spPr>
                  </p:pic>
                </p:oleObj>
              </mc:Fallback>
            </mc:AlternateContent>
          </a:graphicData>
        </a:graphic>
      </p:graphicFrame>
      <p:sp>
        <p:nvSpPr>
          <p:cNvPr id="6" name="TextBox 5"/>
          <p:cNvSpPr txBox="1"/>
          <p:nvPr/>
        </p:nvSpPr>
        <p:spPr>
          <a:xfrm>
            <a:off x="785004" y="3888057"/>
            <a:ext cx="378630" cy="400110"/>
          </a:xfrm>
          <a:prstGeom prst="rect">
            <a:avLst/>
          </a:prstGeom>
          <a:noFill/>
        </p:spPr>
        <p:txBody>
          <a:bodyPr wrap="none" rtlCol="0">
            <a:spAutoFit/>
          </a:bodyPr>
          <a:lstStyle/>
          <a:p>
            <a:r>
              <a:rPr lang="en-US" sz="2000" dirty="0" smtClean="0"/>
              <a:t>3.</a:t>
            </a:r>
            <a:endParaRPr lang="en-US" sz="2000" dirty="0"/>
          </a:p>
        </p:txBody>
      </p:sp>
      <p:graphicFrame>
        <p:nvGraphicFramePr>
          <p:cNvPr id="7" name="Object 6"/>
          <p:cNvGraphicFramePr>
            <a:graphicFrameLocks noChangeAspect="1"/>
          </p:cNvGraphicFramePr>
          <p:nvPr>
            <p:extLst>
              <p:ext uri="{D42A27DB-BD31-4B8C-83A1-F6EECF244321}">
                <p14:modId xmlns:p14="http://schemas.microsoft.com/office/powerpoint/2010/main" val="166137873"/>
              </p:ext>
            </p:extLst>
          </p:nvPr>
        </p:nvGraphicFramePr>
        <p:xfrm>
          <a:off x="1271138" y="3791250"/>
          <a:ext cx="5027613" cy="593725"/>
        </p:xfrm>
        <a:graphic>
          <a:graphicData uri="http://schemas.openxmlformats.org/presentationml/2006/ole">
            <mc:AlternateContent xmlns:mc="http://schemas.openxmlformats.org/markup-compatibility/2006">
              <mc:Choice xmlns:v="urn:schemas-microsoft-com:vml" Requires="v">
                <p:oleObj spid="_x0000_s2132" name="Equation" r:id="rId9" imgW="2793960" imgH="330120" progId="Equation.3">
                  <p:embed/>
                </p:oleObj>
              </mc:Choice>
              <mc:Fallback>
                <p:oleObj name="Equation" r:id="rId9" imgW="2793960" imgH="330120" progId="Equation.3">
                  <p:embed/>
                  <p:pic>
                    <p:nvPicPr>
                      <p:cNvPr id="0" name=""/>
                      <p:cNvPicPr/>
                      <p:nvPr/>
                    </p:nvPicPr>
                    <p:blipFill>
                      <a:blip r:embed="rId10"/>
                      <a:stretch>
                        <a:fillRect/>
                      </a:stretch>
                    </p:blipFill>
                    <p:spPr>
                      <a:xfrm>
                        <a:off x="1271138" y="3791250"/>
                        <a:ext cx="5027613" cy="593725"/>
                      </a:xfrm>
                      <a:prstGeom prst="rect">
                        <a:avLst/>
                      </a:prstGeom>
                      <a:ln>
                        <a:solidFill>
                          <a:srgbClr val="FF0000"/>
                        </a:solid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35309538"/>
              </p:ext>
            </p:extLst>
          </p:nvPr>
        </p:nvGraphicFramePr>
        <p:xfrm>
          <a:off x="974319" y="4899064"/>
          <a:ext cx="5965825" cy="593725"/>
        </p:xfrm>
        <a:graphic>
          <a:graphicData uri="http://schemas.openxmlformats.org/presentationml/2006/ole">
            <mc:AlternateContent xmlns:mc="http://schemas.openxmlformats.org/markup-compatibility/2006">
              <mc:Choice xmlns:v="urn:schemas-microsoft-com:vml" Requires="v">
                <p:oleObj spid="_x0000_s2133" name="Equation" r:id="rId11" imgW="3314520" imgH="330120" progId="Equation.3">
                  <p:embed/>
                </p:oleObj>
              </mc:Choice>
              <mc:Fallback>
                <p:oleObj name="Equation" r:id="rId11" imgW="3314520" imgH="330120" progId="Equation.3">
                  <p:embed/>
                  <p:pic>
                    <p:nvPicPr>
                      <p:cNvPr id="0" name=""/>
                      <p:cNvPicPr/>
                      <p:nvPr/>
                    </p:nvPicPr>
                    <p:blipFill>
                      <a:blip r:embed="rId12"/>
                      <a:stretch>
                        <a:fillRect/>
                      </a:stretch>
                    </p:blipFill>
                    <p:spPr>
                      <a:xfrm>
                        <a:off x="974319" y="4899064"/>
                        <a:ext cx="5965825" cy="593725"/>
                      </a:xfrm>
                      <a:prstGeom prst="rect">
                        <a:avLst/>
                      </a:prstGeom>
                    </p:spPr>
                  </p:pic>
                </p:oleObj>
              </mc:Fallback>
            </mc:AlternateContent>
          </a:graphicData>
        </a:graphic>
      </p:graphicFrame>
    </p:spTree>
    <p:extLst>
      <p:ext uri="{BB962C8B-B14F-4D97-AF65-F5344CB8AC3E}">
        <p14:creationId xmlns:p14="http://schemas.microsoft.com/office/powerpoint/2010/main" val="4161959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004" y="886064"/>
            <a:ext cx="378630" cy="400110"/>
          </a:xfrm>
          <a:prstGeom prst="rect">
            <a:avLst/>
          </a:prstGeom>
          <a:noFill/>
        </p:spPr>
        <p:txBody>
          <a:bodyPr wrap="none" rtlCol="0">
            <a:spAutoFit/>
          </a:bodyPr>
          <a:lstStyle/>
          <a:p>
            <a:r>
              <a:rPr lang="en-US" sz="2000" dirty="0" smtClean="0"/>
              <a:t>4.</a:t>
            </a:r>
            <a:endParaRPr lang="en-US" sz="2000" dirty="0"/>
          </a:p>
        </p:txBody>
      </p:sp>
      <p:graphicFrame>
        <p:nvGraphicFramePr>
          <p:cNvPr id="3" name="Object 2"/>
          <p:cNvGraphicFramePr>
            <a:graphicFrameLocks noChangeAspect="1"/>
          </p:cNvGraphicFramePr>
          <p:nvPr>
            <p:extLst>
              <p:ext uri="{D42A27DB-BD31-4B8C-83A1-F6EECF244321}">
                <p14:modId xmlns:p14="http://schemas.microsoft.com/office/powerpoint/2010/main" val="1269461215"/>
              </p:ext>
            </p:extLst>
          </p:nvPr>
        </p:nvGraphicFramePr>
        <p:xfrm>
          <a:off x="1282700" y="788988"/>
          <a:ext cx="5005388" cy="593725"/>
        </p:xfrm>
        <a:graphic>
          <a:graphicData uri="http://schemas.openxmlformats.org/presentationml/2006/ole">
            <mc:AlternateContent xmlns:mc="http://schemas.openxmlformats.org/markup-compatibility/2006">
              <mc:Choice xmlns:v="urn:schemas-microsoft-com:vml" Requires="v">
                <p:oleObj spid="_x0000_s3122" name="Equation" r:id="rId3" imgW="2781000" imgH="330120" progId="Equation.3">
                  <p:embed/>
                </p:oleObj>
              </mc:Choice>
              <mc:Fallback>
                <p:oleObj name="Equation" r:id="rId3" imgW="2781000" imgH="330120" progId="Equation.3">
                  <p:embed/>
                  <p:pic>
                    <p:nvPicPr>
                      <p:cNvPr id="0" name=""/>
                      <p:cNvPicPr/>
                      <p:nvPr/>
                    </p:nvPicPr>
                    <p:blipFill>
                      <a:blip r:embed="rId4"/>
                      <a:stretch>
                        <a:fillRect/>
                      </a:stretch>
                    </p:blipFill>
                    <p:spPr>
                      <a:xfrm>
                        <a:off x="1282700" y="788988"/>
                        <a:ext cx="5005388" cy="593725"/>
                      </a:xfrm>
                      <a:prstGeom prst="rect">
                        <a:avLst/>
                      </a:prstGeom>
                      <a:ln>
                        <a:solidFill>
                          <a:srgbClr val="FF0000"/>
                        </a:solidFill>
                      </a:ln>
                    </p:spPr>
                  </p:pic>
                </p:oleObj>
              </mc:Fallback>
            </mc:AlternateContent>
          </a:graphicData>
        </a:graphic>
      </p:graphicFrame>
      <p:sp>
        <p:nvSpPr>
          <p:cNvPr id="4" name="TextBox 3"/>
          <p:cNvSpPr txBox="1"/>
          <p:nvPr/>
        </p:nvSpPr>
        <p:spPr>
          <a:xfrm>
            <a:off x="785004" y="1978743"/>
            <a:ext cx="378630" cy="400110"/>
          </a:xfrm>
          <a:prstGeom prst="rect">
            <a:avLst/>
          </a:prstGeom>
          <a:noFill/>
        </p:spPr>
        <p:txBody>
          <a:bodyPr wrap="none" rtlCol="0">
            <a:spAutoFit/>
          </a:bodyPr>
          <a:lstStyle/>
          <a:p>
            <a:r>
              <a:rPr lang="en-US" sz="2000" dirty="0"/>
              <a:t>5</a:t>
            </a:r>
            <a:r>
              <a:rPr lang="en-US" sz="2000" dirty="0" smtClean="0"/>
              <a:t>.</a:t>
            </a:r>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81698228"/>
              </p:ext>
            </p:extLst>
          </p:nvPr>
        </p:nvGraphicFramePr>
        <p:xfrm>
          <a:off x="1238250" y="1978025"/>
          <a:ext cx="6330950" cy="1004888"/>
        </p:xfrm>
        <a:graphic>
          <a:graphicData uri="http://schemas.openxmlformats.org/presentationml/2006/ole">
            <mc:AlternateContent xmlns:mc="http://schemas.openxmlformats.org/markup-compatibility/2006">
              <mc:Choice xmlns:v="urn:schemas-microsoft-com:vml" Requires="v">
                <p:oleObj spid="_x0000_s3123" name="Equation" r:id="rId5" imgW="3517560" imgH="558720" progId="Equation.3">
                  <p:embed/>
                </p:oleObj>
              </mc:Choice>
              <mc:Fallback>
                <p:oleObj name="Equation" r:id="rId5" imgW="3517560" imgH="558720" progId="Equation.3">
                  <p:embed/>
                  <p:pic>
                    <p:nvPicPr>
                      <p:cNvPr id="0" name=""/>
                      <p:cNvPicPr/>
                      <p:nvPr/>
                    </p:nvPicPr>
                    <p:blipFill>
                      <a:blip r:embed="rId6"/>
                      <a:stretch>
                        <a:fillRect/>
                      </a:stretch>
                    </p:blipFill>
                    <p:spPr>
                      <a:xfrm>
                        <a:off x="1238250" y="1978025"/>
                        <a:ext cx="6330950" cy="1004888"/>
                      </a:xfrm>
                      <a:prstGeom prst="rect">
                        <a:avLst/>
                      </a:prstGeom>
                      <a:ln>
                        <a:solidFill>
                          <a:srgbClr val="FF0000"/>
                        </a:solid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25504085"/>
              </p:ext>
            </p:extLst>
          </p:nvPr>
        </p:nvGraphicFramePr>
        <p:xfrm>
          <a:off x="1301750" y="3441700"/>
          <a:ext cx="5688013" cy="593725"/>
        </p:xfrm>
        <a:graphic>
          <a:graphicData uri="http://schemas.openxmlformats.org/presentationml/2006/ole">
            <mc:AlternateContent xmlns:mc="http://schemas.openxmlformats.org/markup-compatibility/2006">
              <mc:Choice xmlns:v="urn:schemas-microsoft-com:vml" Requires="v">
                <p:oleObj spid="_x0000_s3124" name="Equation" r:id="rId7" imgW="3162240" imgH="330120" progId="Equation.3">
                  <p:embed/>
                </p:oleObj>
              </mc:Choice>
              <mc:Fallback>
                <p:oleObj name="Equation" r:id="rId7" imgW="3162240" imgH="330120" progId="Equation.3">
                  <p:embed/>
                  <p:pic>
                    <p:nvPicPr>
                      <p:cNvPr id="0" name=""/>
                      <p:cNvPicPr/>
                      <p:nvPr/>
                    </p:nvPicPr>
                    <p:blipFill>
                      <a:blip r:embed="rId8"/>
                      <a:stretch>
                        <a:fillRect/>
                      </a:stretch>
                    </p:blipFill>
                    <p:spPr>
                      <a:xfrm>
                        <a:off x="1301750" y="3441700"/>
                        <a:ext cx="5688013" cy="5937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31453896"/>
              </p:ext>
            </p:extLst>
          </p:nvPr>
        </p:nvGraphicFramePr>
        <p:xfrm>
          <a:off x="1301750" y="4494212"/>
          <a:ext cx="5870575" cy="593725"/>
        </p:xfrm>
        <a:graphic>
          <a:graphicData uri="http://schemas.openxmlformats.org/presentationml/2006/ole">
            <mc:AlternateContent xmlns:mc="http://schemas.openxmlformats.org/markup-compatibility/2006">
              <mc:Choice xmlns:v="urn:schemas-microsoft-com:vml" Requires="v">
                <p:oleObj spid="_x0000_s3125" name="Equation" r:id="rId9" imgW="3263760" imgH="330120" progId="Equation.3">
                  <p:embed/>
                </p:oleObj>
              </mc:Choice>
              <mc:Fallback>
                <p:oleObj name="Equation" r:id="rId9" imgW="3263760" imgH="330120" progId="Equation.3">
                  <p:embed/>
                  <p:pic>
                    <p:nvPicPr>
                      <p:cNvPr id="0" name=""/>
                      <p:cNvPicPr/>
                      <p:nvPr/>
                    </p:nvPicPr>
                    <p:blipFill>
                      <a:blip r:embed="rId10"/>
                      <a:stretch>
                        <a:fillRect/>
                      </a:stretch>
                    </p:blipFill>
                    <p:spPr>
                      <a:xfrm>
                        <a:off x="1301750" y="4494212"/>
                        <a:ext cx="5870575" cy="593725"/>
                      </a:xfrm>
                      <a:prstGeom prst="rect">
                        <a:avLst/>
                      </a:prstGeom>
                    </p:spPr>
                  </p:pic>
                </p:oleObj>
              </mc:Fallback>
            </mc:AlternateContent>
          </a:graphicData>
        </a:graphic>
      </p:graphicFrame>
    </p:spTree>
    <p:extLst>
      <p:ext uri="{BB962C8B-B14F-4D97-AF65-F5344CB8AC3E}">
        <p14:creationId xmlns:p14="http://schemas.microsoft.com/office/powerpoint/2010/main" val="362483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159</Words>
  <Application>Microsoft Office PowerPoint</Application>
  <PresentationFormat>On-screen Show (4:3)</PresentationFormat>
  <Paragraphs>14</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1_Office Theme</vt:lpstr>
      <vt:lpstr>Equation</vt:lpstr>
      <vt:lpstr>Section 5.2   Definite Integrals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5.2   Definite Integrals</dc:title>
  <dc:creator>Resident</dc:creator>
  <cp:lastModifiedBy>Resident</cp:lastModifiedBy>
  <cp:revision>35</cp:revision>
  <dcterms:created xsi:type="dcterms:W3CDTF">2019-03-28T16:25:24Z</dcterms:created>
  <dcterms:modified xsi:type="dcterms:W3CDTF">2019-03-28T19:23:19Z</dcterms:modified>
</cp:coreProperties>
</file>